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2" d="100"/>
          <a:sy n="82" d="100"/>
        </p:scale>
        <p:origin x="-1674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9DD3-5C21-4B62-9E04-376D3AF9F259}" type="datetimeFigureOut">
              <a:rPr lang="pl-PL" smtClean="0"/>
              <a:t>2020-06-05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EEB6-9F75-4150-BE8B-791AF0C614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8717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9DD3-5C21-4B62-9E04-376D3AF9F259}" type="datetimeFigureOut">
              <a:rPr lang="pl-PL" smtClean="0"/>
              <a:t>2020-06-05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EEB6-9F75-4150-BE8B-791AF0C614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155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9DD3-5C21-4B62-9E04-376D3AF9F259}" type="datetimeFigureOut">
              <a:rPr lang="pl-PL" smtClean="0"/>
              <a:t>2020-06-05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EEB6-9F75-4150-BE8B-791AF0C614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283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9DD3-5C21-4B62-9E04-376D3AF9F259}" type="datetimeFigureOut">
              <a:rPr lang="pl-PL" smtClean="0"/>
              <a:t>2020-06-05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EEB6-9F75-4150-BE8B-791AF0C614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717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9DD3-5C21-4B62-9E04-376D3AF9F259}" type="datetimeFigureOut">
              <a:rPr lang="pl-PL" smtClean="0"/>
              <a:t>2020-06-05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EEB6-9F75-4150-BE8B-791AF0C614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03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9DD3-5C21-4B62-9E04-376D3AF9F259}" type="datetimeFigureOut">
              <a:rPr lang="pl-PL" smtClean="0"/>
              <a:t>2020-06-05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EEB6-9F75-4150-BE8B-791AF0C614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575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9DD3-5C21-4B62-9E04-376D3AF9F259}" type="datetimeFigureOut">
              <a:rPr lang="pl-PL" smtClean="0"/>
              <a:t>2020-06-05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EEB6-9F75-4150-BE8B-791AF0C614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3473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9DD3-5C21-4B62-9E04-376D3AF9F259}" type="datetimeFigureOut">
              <a:rPr lang="pl-PL" smtClean="0"/>
              <a:t>2020-06-05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EEB6-9F75-4150-BE8B-791AF0C614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963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9DD3-5C21-4B62-9E04-376D3AF9F259}" type="datetimeFigureOut">
              <a:rPr lang="pl-PL" smtClean="0"/>
              <a:t>2020-06-05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EEB6-9F75-4150-BE8B-791AF0C614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525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9DD3-5C21-4B62-9E04-376D3AF9F259}" type="datetimeFigureOut">
              <a:rPr lang="pl-PL" smtClean="0"/>
              <a:t>2020-06-05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EEB6-9F75-4150-BE8B-791AF0C614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655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9DD3-5C21-4B62-9E04-376D3AF9F259}" type="datetimeFigureOut">
              <a:rPr lang="pl-PL" smtClean="0"/>
              <a:t>2020-06-05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EEB6-9F75-4150-BE8B-791AF0C614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429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C9DD3-5C21-4B62-9E04-376D3AF9F259}" type="datetimeFigureOut">
              <a:rPr lang="pl-PL" smtClean="0"/>
              <a:t>2020-06-05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BEEB6-9F75-4150-BE8B-791AF0C614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538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1.doc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92" y="244515"/>
            <a:ext cx="8817980" cy="661348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728" y="127321"/>
            <a:ext cx="1753778" cy="128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7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Whiteboard enthält.&#10;&#10;Automatisch generierte Beschreibung">
            <a:extLst>
              <a:ext uri="{FF2B5EF4-FFF2-40B4-BE49-F238E27FC236}">
                <a16:creationId xmlns="" xmlns:a16="http://schemas.microsoft.com/office/drawing/2014/main" id="{F6B6E359-0A42-4368-95BD-7A7229EC29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44" y="0"/>
            <a:ext cx="5437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7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2EC8BEBE-7EDA-4E1C-B378-0FA0C25FF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Umschlag enthält.&#10;&#10;Automatisch generierte Beschreibung">
            <a:extLst>
              <a:ext uri="{FF2B5EF4-FFF2-40B4-BE49-F238E27FC236}">
                <a16:creationId xmlns="" xmlns:a16="http://schemas.microsoft.com/office/drawing/2014/main" id="{D3471965-593E-466A-BDE0-535CD7BA54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3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="" xmlns:a16="http://schemas.microsoft.com/office/drawing/2014/main" id="{48C4C68A-37FC-44FC-B0A7-278F127CDE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360105"/>
              </p:ext>
            </p:extLst>
          </p:nvPr>
        </p:nvGraphicFramePr>
        <p:xfrm>
          <a:off x="1806112" y="868203"/>
          <a:ext cx="8529637" cy="464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Dokument" r:id="rId4" imgW="8875724" imgH="4821915" progId="Word.Document.12">
                  <p:embed/>
                </p:oleObj>
              </mc:Choice>
              <mc:Fallback>
                <p:oleObj name="Dokument" r:id="rId4" imgW="8875724" imgH="48219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06112" y="868203"/>
                        <a:ext cx="8529637" cy="464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571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Essen enthält.&#10;&#10;Automatisch generierte Beschreibung">
            <a:extLst>
              <a:ext uri="{FF2B5EF4-FFF2-40B4-BE49-F238E27FC236}">
                <a16:creationId xmlns="" xmlns:a16="http://schemas.microsoft.com/office/drawing/2014/main" id="{6A97D708-1E6C-488F-B849-7020B9392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2622" y="-7408334"/>
            <a:ext cx="16256000" cy="2167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0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="" xmlns:a16="http://schemas.microsoft.com/office/drawing/2014/main" id="{F715248F-709D-4BC4-83C4-7326C9059D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2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42EE3431-89D2-44B2-A529-19B862DF9A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" y="0"/>
            <a:ext cx="12188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0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="" xmlns:a16="http://schemas.microsoft.com/office/drawing/2014/main" id="{AC479F5A-5F23-4DB2-BBDF-05F1D9F912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83" y="0"/>
            <a:ext cx="9876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="" xmlns:a16="http://schemas.microsoft.com/office/drawing/2014/main" id="{191838FA-2F85-4A25-A143-B22E12E4FC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043" y="0"/>
            <a:ext cx="96019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9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="" xmlns:a16="http://schemas.microsoft.com/office/drawing/2014/main" id="{27261B50-5203-4873-B724-65EA363DC5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242" y="0"/>
            <a:ext cx="8948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4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="" xmlns:a16="http://schemas.microsoft.com/office/drawing/2014/main" id="{992F5EBB-EE45-44AD-8F8C-803A597D4E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-1094015"/>
            <a:ext cx="12061371" cy="773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0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90E56534-EB0C-42D8-A3EB-4B287425A3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3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0</Words>
  <Application>Microsoft Office PowerPoint</Application>
  <PresentationFormat>Niestandardowy</PresentationFormat>
  <Paragraphs>0</Paragraphs>
  <Slides>13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5" baseType="lpstr">
      <vt:lpstr>Office</vt:lpstr>
      <vt:lpstr>Dokument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Dorota Białczak</dc:creator>
  <cp:lastModifiedBy>Olga Opielinska</cp:lastModifiedBy>
  <cp:revision>8</cp:revision>
  <dcterms:created xsi:type="dcterms:W3CDTF">2020-05-27T14:31:46Z</dcterms:created>
  <dcterms:modified xsi:type="dcterms:W3CDTF">2020-06-05T08:00:04Z</dcterms:modified>
</cp:coreProperties>
</file>